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ExtraLigh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19a9f904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19a9f904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focuses on what renewable energy sources are viable(?) for different regions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 data visualization -maps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</a:t>
            </a:r>
            <a:r>
              <a:rPr lang="en"/>
              <a:t> User Friendly Design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as a main focus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14dade4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14dade4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 with ayanna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Talked about the scope of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Decided to reduce our scope to wind, water, solar, geothermal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114dade42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114dade42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508 Topics such 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Resizable Text,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and Buttons,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mentioned, we’ve made significant(?) progress on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-spread it in a timeline view marked by our 2-hr weekly </a:t>
            </a:r>
            <a:r>
              <a:rPr lang="en"/>
              <a:t>meetings</a:t>
            </a:r>
            <a:r>
              <a:rPr lang="en"/>
              <a:t> (went over previously assigned tasks; reviewed and merged code; assigned next tasks)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-after the proposal, we redefined the scope and the data being used; we researched how to access this data and created page components and finished our frontend as of feb 26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18daf01c8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18daf01c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-agile method, weekly sprints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-our team is organized, we take this very seriously (for the success of the project)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-these weekly meetings accomplished a lot in a short period of time, so we kept each other accountable and on track using Github Project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-snapshot of what it looked like a few weeks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 addition, using discord to share resources amongst ourselves and for quick communication online if we weren’t able to meet in person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19a9f90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19a9f90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Currently right now the main focus over spring break is to do preliminary research on MongoDB and try learn as much as </a:t>
            </a:r>
            <a:r>
              <a:rPr lang="en"/>
              <a:t>possible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also plan on working over simple frontend fixes and improvement to make the website better looking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 is beginning to add Data Visualization using graphs, barcharts and mas to better emphasize our points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will consider accessibility </a:t>
            </a:r>
            <a:r>
              <a:rPr lang="en"/>
              <a:t>options</a:t>
            </a:r>
            <a:r>
              <a:rPr lang="en"/>
              <a:t> when making our data </a:t>
            </a:r>
            <a:r>
              <a:rPr lang="en"/>
              <a:t>visualizations.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Bug fixes will come at the tailend of the project cycle, to reduce missing out potential bugs.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14dade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114dade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Mei-Landing page</a:t>
            </a:r>
            <a:br>
              <a:rPr lang="en"/>
            </a:br>
            <a:br>
              <a:rPr lang="en"/>
            </a:br>
            <a:r>
              <a:rPr lang="en"/>
              <a:t>hello everyone, for the purpose of this demo, i will be going through the site from the perspective of community scientist, Joe. so, let's say I'm joe, and I want to know the distribution of solar energy by location. To do that, I will visit this website. The first thing I'll see is the clear mission statement, so i know have come to the right place. Luckly for me, it's easy for me to find where everything is due to the clear layout.  I see want to get some nasa data on solar enegy, i see that there's search icon. if i i click on it, i can search for what i want. let's say, i don't know what format the data come in, i can check the faq on the side to learn that i can download it in json and csv. I can click on the solar link since that what's interested in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Veevek-Solar page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oceansofdata.org/sites/oceansofdata.org/files/Visualizing-Oceans-Data-Report-Dec2013.pdf" TargetMode="External"/><Relationship Id="rId4" Type="http://schemas.openxmlformats.org/officeDocument/2006/relationships/hyperlink" Target="https://www.section508.gov/manage/laws-and-policies/" TargetMode="External"/><Relationship Id="rId5" Type="http://schemas.openxmlformats.org/officeDocument/2006/relationships/hyperlink" Target="https://www.section508.gov/manage/laws-and-policies/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Explorer</a:t>
            </a:r>
            <a:endParaRPr/>
          </a:p>
        </p:txBody>
      </p:sp>
      <p:sp>
        <p:nvSpPr>
          <p:cNvPr id="194" name="Google Shape;194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Veevek Dave, Mei Huang, Yash Choksey,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Rashona Yang, Oluwapamilerin Amuda</a:t>
            </a:r>
            <a:endParaRPr/>
          </a:p>
        </p:txBody>
      </p:sp>
      <p:sp>
        <p:nvSpPr>
          <p:cNvPr id="195" name="Google Shape;195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Team: Spam W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96" name="Google Shape;196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7" name="Google Shape;1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1203575" y="445025"/>
            <a:ext cx="2138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On</a:t>
            </a:r>
            <a:endParaRPr/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4160125" y="1657125"/>
            <a:ext cx="3025500" cy="19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Energy Explorer is a website that aims to reduce the barrier of entry for community science in renewable energy sources. </a:t>
            </a:r>
            <a:endParaRPr sz="2100"/>
          </a:p>
        </p:txBody>
      </p:sp>
      <p:sp>
        <p:nvSpPr>
          <p:cNvPr id="204" name="Google Shape;20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50" y="1386425"/>
            <a:ext cx="2954300" cy="29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Research/Changes In Scope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met with the data science class from last semester to confirm the scope of the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Scope of the group differed from </a:t>
            </a:r>
            <a:r>
              <a:rPr lang="en"/>
              <a:t>their</a:t>
            </a:r>
            <a:r>
              <a:rPr lang="en"/>
              <a:t> statement so we had to pivot to a different groups dataset.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75" y="2650150"/>
            <a:ext cx="2954299" cy="221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previous concerns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Visualization: and Liscening documentation </a:t>
            </a:r>
            <a:r>
              <a:rPr lang="en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http://oceansofdata.org/sites/oceansofdata.org/files/Visualizing-Oceans-Data-Report-Dec2013.pdf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Addressing </a:t>
            </a:r>
            <a:r>
              <a:rPr lang="en"/>
              <a:t>Accessibility</a:t>
            </a:r>
            <a:r>
              <a:rPr lang="en"/>
              <a:t>: 508 Compliance </a:t>
            </a:r>
            <a:r>
              <a:rPr lang="en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https://www.section508.gov/manage/laws-and-policies/</a:t>
            </a:r>
            <a:endParaRPr sz="12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Section508.gov</a:t>
            </a:r>
            <a:endParaRPr sz="12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900" y="445025"/>
            <a:ext cx="2087799" cy="26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5428" y="3317701"/>
            <a:ext cx="2422125" cy="164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have we been up to?</a:t>
            </a:r>
            <a:endParaRPr/>
          </a:p>
        </p:txBody>
      </p:sp>
      <p:cxnSp>
        <p:nvCxnSpPr>
          <p:cNvPr id="228" name="Google Shape;228;p40"/>
          <p:cNvCxnSpPr/>
          <p:nvPr/>
        </p:nvCxnSpPr>
        <p:spPr>
          <a:xfrm flipH="1" rot="10800000">
            <a:off x="172975" y="2823500"/>
            <a:ext cx="8684400" cy="30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40"/>
          <p:cNvSpPr txBox="1"/>
          <p:nvPr>
            <p:ph idx="4294967295" type="title"/>
          </p:nvPr>
        </p:nvSpPr>
        <p:spPr>
          <a:xfrm>
            <a:off x="172986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0" name="Google Shape;230;p40"/>
          <p:cNvSpPr txBox="1"/>
          <p:nvPr>
            <p:ph idx="4294967295" type="subTitle"/>
          </p:nvPr>
        </p:nvSpPr>
        <p:spPr>
          <a:xfrm>
            <a:off x="172989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Wireframes &amp; Presentation Topics </a:t>
            </a:r>
            <a:r>
              <a:rPr lang="en" sz="1400">
                <a:solidFill>
                  <a:schemeClr val="lt1"/>
                </a:solidFill>
              </a:rPr>
              <a:t>Research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1" name="Google Shape;231;p40"/>
          <p:cNvSpPr txBox="1"/>
          <p:nvPr>
            <p:ph idx="4294967295" type="title"/>
          </p:nvPr>
        </p:nvSpPr>
        <p:spPr>
          <a:xfrm>
            <a:off x="343081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12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2" name="Google Shape;232;p40"/>
          <p:cNvSpPr txBox="1"/>
          <p:nvPr>
            <p:ph idx="4294967295" type="subTitle"/>
          </p:nvPr>
        </p:nvSpPr>
        <p:spPr>
          <a:xfrm>
            <a:off x="343081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Research on how to access data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3" name="Google Shape;233;p40"/>
          <p:cNvSpPr txBox="1"/>
          <p:nvPr>
            <p:ph idx="4294967295" type="subTitle"/>
          </p:nvPr>
        </p:nvSpPr>
        <p:spPr>
          <a:xfrm>
            <a:off x="1903502" y="1881059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Redefinition of scope &amp; Data set use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4" name="Google Shape;234;p40"/>
          <p:cNvSpPr txBox="1"/>
          <p:nvPr>
            <p:ph idx="4294967295" type="title"/>
          </p:nvPr>
        </p:nvSpPr>
        <p:spPr>
          <a:xfrm>
            <a:off x="1903498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5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5" name="Google Shape;235;p40"/>
          <p:cNvSpPr txBox="1"/>
          <p:nvPr>
            <p:ph idx="4294967295" type="subTitle"/>
          </p:nvPr>
        </p:nvSpPr>
        <p:spPr>
          <a:xfrm>
            <a:off x="5223689" y="1742272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Created Common Page Components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6" name="Google Shape;236;p40"/>
          <p:cNvSpPr txBox="1"/>
          <p:nvPr>
            <p:ph idx="4294967295" type="title"/>
          </p:nvPr>
        </p:nvSpPr>
        <p:spPr>
          <a:xfrm>
            <a:off x="5223711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19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7" name="Google Shape;237;p40"/>
          <p:cNvSpPr/>
          <p:nvPr/>
        </p:nvSpPr>
        <p:spPr>
          <a:xfrm>
            <a:off x="8278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/>
          <p:nvPr/>
        </p:nvSpPr>
        <p:spPr>
          <a:xfrm>
            <a:off x="2558388" y="2738638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0"/>
          <p:cNvSpPr/>
          <p:nvPr/>
        </p:nvSpPr>
        <p:spPr>
          <a:xfrm>
            <a:off x="40873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/>
          <p:nvPr/>
        </p:nvSpPr>
        <p:spPr>
          <a:xfrm>
            <a:off x="58819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2" name="Google Shape;242;p40"/>
          <p:cNvSpPr txBox="1"/>
          <p:nvPr>
            <p:ph idx="4294967295" type="title"/>
          </p:nvPr>
        </p:nvSpPr>
        <p:spPr>
          <a:xfrm>
            <a:off x="6841286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Feb 26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3" name="Google Shape;243;p40"/>
          <p:cNvSpPr txBox="1"/>
          <p:nvPr>
            <p:ph idx="4294967295" type="subTitle"/>
          </p:nvPr>
        </p:nvSpPr>
        <p:spPr>
          <a:xfrm>
            <a:off x="6841289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Finished Front-End 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74961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2257338" y="231125"/>
            <a:ext cx="46293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Project Board</a:t>
            </a:r>
            <a:endParaRPr/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0" y="849725"/>
            <a:ext cx="8251986" cy="3841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 have to look forward to.</a:t>
            </a:r>
            <a:endParaRPr/>
          </a:p>
        </p:txBody>
      </p:sp>
      <p:cxnSp>
        <p:nvCxnSpPr>
          <p:cNvPr id="258" name="Google Shape;258;p42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42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 12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0" name="Google Shape;260;p42"/>
          <p:cNvSpPr txBox="1"/>
          <p:nvPr>
            <p:ph idx="4294967295" type="subTitle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Mongo DB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1" name="Google Shape;261;p42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Apr 9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2" name="Google Shape;262;p42"/>
          <p:cNvSpPr txBox="1"/>
          <p:nvPr>
            <p:ph idx="4294967295" type="subTitle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Final Bug Fixing/Site Finalization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3" name="Google Shape;263;p42"/>
          <p:cNvSpPr txBox="1"/>
          <p:nvPr>
            <p:ph idx="4294967295" type="subTitle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Data Visualization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4" name="Google Shape;264;p42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 26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5" name="Google Shape;265;p42"/>
          <p:cNvSpPr txBox="1"/>
          <p:nvPr>
            <p:ph idx="4294967295" type="subTitle"/>
          </p:nvPr>
        </p:nvSpPr>
        <p:spPr>
          <a:xfrm>
            <a:off x="6597289" y="1774284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Final Presentation Prep for the 21st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6" name="Google Shape;266;p42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Apr 16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43"/>
          <p:cNvPicPr preferRelativeResize="0"/>
          <p:nvPr/>
        </p:nvPicPr>
        <p:blipFill rotWithShape="1">
          <a:blip r:embed="rId3">
            <a:alphaModFix/>
          </a:blip>
          <a:srcRect b="0" l="12810" r="14361" t="9165"/>
          <a:stretch/>
        </p:blipFill>
        <p:spPr>
          <a:xfrm>
            <a:off x="1613275" y="553876"/>
            <a:ext cx="6089751" cy="42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4981875" y="3177750"/>
            <a:ext cx="3068700" cy="11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84" name="Google Shape;284;p44"/>
          <p:cNvSpPr txBox="1"/>
          <p:nvPr>
            <p:ph idx="2" type="title"/>
          </p:nvPr>
        </p:nvSpPr>
        <p:spPr>
          <a:xfrm>
            <a:off x="1109975" y="3287500"/>
            <a:ext cx="35703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SPAMW</a:t>
            </a:r>
            <a:endParaRPr/>
          </a:p>
        </p:txBody>
      </p:sp>
      <p:cxnSp>
        <p:nvCxnSpPr>
          <p:cNvPr id="285" name="Google Shape;285;p44"/>
          <p:cNvCxnSpPr/>
          <p:nvPr/>
        </p:nvCxnSpPr>
        <p:spPr>
          <a:xfrm>
            <a:off x="48299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6" name="Google Shape;28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